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41765" y="254932"/>
            <a:ext cx="7900670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Sitka Banner Semibold" pitchFamily="2" charset="0"/>
                <a:cs typeface="Times New Roman" panose="02020603050405020304" charset="0"/>
              </a:rPr>
              <a:t>BLOG NAME: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3190" y="3192145"/>
            <a:ext cx="7562850" cy="1584325"/>
          </a:xfrm>
        </p:spPr>
        <p:txBody>
          <a:bodyPr/>
          <a:lstStyle/>
          <a:p>
            <a:r>
              <a:rPr lang="en-US" sz="4400" dirty="0">
                <a:latin typeface="Sitka Banner Semibold" pitchFamily="2" charset="0"/>
                <a:cs typeface="Times New Roman" panose="02020603050405020304" charset="0"/>
              </a:rPr>
              <a:t>PHOTOGRAPHY LUB</a:t>
            </a:r>
            <a:endParaRPr 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6:SELECT IMAGES FROM GALLERY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1BE6-4D2E-2127-64CD-09DA386F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46832-4F59-F55A-C543-A874FBD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1390262"/>
            <a:ext cx="10663335" cy="51026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7:INSERT IMAGE TO BLOG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45501-8942-FD25-615D-FAECA25AC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E75E3-A20F-5013-490F-196F2523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7" y="1690688"/>
            <a:ext cx="10644673" cy="4560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96207" y="68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8:PUBLISH THE BLOG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D583-1DD2-1E5D-0CAC-B50046294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FCBD1-AB3D-F7A4-9424-E66252C7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045"/>
            <a:ext cx="10442510" cy="4612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9:COPY THE LINK OF YOUR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DAC0-D909-14B3-EA83-9E029758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B79E9-FA1B-2C8F-2320-D75CB041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1825624"/>
            <a:ext cx="10607351" cy="46672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36" y="20650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itka Banner Semibold" pitchFamily="2" charset="0"/>
                <a:cs typeface="Times New Roman" panose="02020603050405020304" charset="0"/>
              </a:rPr>
              <a:t>STEP 10:PASTE THE BLOG LINK IN SOCIAL MEDIA WITH A POST</a:t>
            </a:r>
            <a:br>
              <a:rPr lang="en-US" sz="3110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sz="311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44FFF5-C019-D8DB-6625-47879ABBF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E4D5-1ECC-0F90-F498-6DD48440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923731"/>
            <a:ext cx="10515600" cy="53277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37591" y="432215"/>
            <a:ext cx="5786755" cy="1882140"/>
          </a:xfrm>
        </p:spPr>
        <p:txBody>
          <a:bodyPr/>
          <a:lstStyle/>
          <a:p>
            <a:r>
              <a:rPr lang="en-US" dirty="0">
                <a:latin typeface="Sitka Banner Semibold" pitchFamily="2" charset="0"/>
                <a:cs typeface="Times New Roman" panose="02020603050405020304" charset="0"/>
              </a:rPr>
              <a:t>CATEGORY: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16250" y="3220720"/>
            <a:ext cx="7651750" cy="203708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tka Banner Semibold" pitchFamily="2" charset="0"/>
                <a:cs typeface="Times New Roman" panose="02020603050405020304" charset="0"/>
              </a:rPr>
              <a:t>DIGITAL MARKETING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2391" y="2164702"/>
            <a:ext cx="10277255" cy="23138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itka Banner Semibold" pitchFamily="2" charset="0"/>
                <a:cs typeface="Times New Roman" panose="02020603050405020304" charset="0"/>
              </a:rPr>
            </a:br>
            <a:br>
              <a:rPr lang="en-US" dirty="0">
                <a:latin typeface="Sitka Banner Semibold" pitchFamily="2" charset="0"/>
                <a:cs typeface="Times New Roman" panose="02020603050405020304" charset="0"/>
              </a:rPr>
            </a:br>
            <a:r>
              <a:rPr lang="en-US" sz="6700" dirty="0">
                <a:latin typeface="Sitka Banner Semibold" pitchFamily="2" charset="0"/>
                <a:cs typeface="Times New Roman" panose="02020603050405020304" charset="0"/>
              </a:rPr>
              <a:t>EMAIL:</a:t>
            </a:r>
            <a:br>
              <a:rPr lang="en-US" sz="6700" dirty="0">
                <a:latin typeface="Sitka Banner Semibold" pitchFamily="2" charset="0"/>
                <a:cs typeface="Times New Roman" panose="02020603050405020304" charset="0"/>
              </a:rPr>
            </a:br>
            <a:br>
              <a:rPr lang="en-US" sz="6700" dirty="0">
                <a:latin typeface="Sitka Banner Semibold" pitchFamily="2" charset="0"/>
                <a:cs typeface="Times New Roman" panose="02020603050405020304" charset="0"/>
              </a:rPr>
            </a:br>
            <a:r>
              <a:rPr lang="en-US" sz="6700" dirty="0">
                <a:latin typeface="Sitka Banner Semibold" pitchFamily="2" charset="0"/>
                <a:cs typeface="Times New Roman" panose="02020603050405020304" charset="0"/>
              </a:rPr>
              <a:t>          </a:t>
            </a:r>
            <a:r>
              <a:rPr lang="en-US" dirty="0">
                <a:latin typeface="Sitka Banner Semibold" pitchFamily="2" charset="0"/>
                <a:cs typeface="Times New Roman" panose="02020603050405020304" charset="0"/>
              </a:rPr>
              <a:t>photographerslub@gmail.com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60864"/>
            <a:ext cx="10515600" cy="369697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Sitka Banner Semibold" pitchFamily="2" charset="0"/>
                <a:cs typeface="Times New Roman" panose="02020603050405020304" charset="0"/>
              </a:rPr>
              <a:t>WORD PRESS BLOG URL: </a:t>
            </a:r>
            <a:br>
              <a:rPr lang="en-US" sz="6000" dirty="0">
                <a:latin typeface="Sitka Banner Semibold" pitchFamily="2" charset="0"/>
                <a:cs typeface="Times New Roman" panose="02020603050405020304" charset="0"/>
              </a:rPr>
            </a:br>
            <a:r>
              <a:rPr lang="en-US" sz="6000" dirty="0">
                <a:latin typeface="Sitka Banner Semibold" pitchFamily="2" charset="0"/>
                <a:cs typeface="Times New Roman" panose="02020603050405020304" charset="0"/>
              </a:rPr>
              <a:t>  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latin typeface="Sitka Banner Semibold" pitchFamily="2" charset="0"/>
                <a:cs typeface="Times New Roman" panose="02020603050405020304" charset="0"/>
              </a:rPr>
              <a:t>https://photography2979.wordpress.com/2023/10/31/photography                                     </a:t>
            </a:r>
            <a:endParaRPr lang="en-US" sz="3600" dirty="0">
              <a:latin typeface="Sitka Banner Semibold" pitchFamily="2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1:OPEN WORDPRESS.COM IN CHROME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2F3D3-5A36-7189-4E3D-864E822E6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AA51C-B342-7C82-C08F-D42A9FDB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7" y="1825624"/>
            <a:ext cx="9829800" cy="4667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2:LOG IN OR SIGN UP TO WORDPRESS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04A5FF-C6C8-3061-8CC4-6D698F775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8722568" y="1531759"/>
            <a:ext cx="654698" cy="43513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7" name="AutoShape 12">
            <a:extLst>
              <a:ext uri="{FF2B5EF4-FFF2-40B4-BE49-F238E27FC236}">
                <a16:creationId xmlns:a16="http://schemas.microsoft.com/office/drawing/2014/main" id="{4C92F912-B43E-608A-5BD1-81A017F7F4B9}"/>
              </a:ext>
            </a:extLst>
          </p:cNvPr>
          <p:cNvSpPr>
            <a:spLocks noGrp="1" noChangeAspect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EFDA1-AE80-3FEF-D94A-E8D431C4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759"/>
            <a:ext cx="9716277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01889" y="1321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STEP:3ENTER YOUR DOMAIN</a:t>
            </a:r>
          </a:p>
        </p:txBody>
      </p:sp>
      <p:pic>
        <p:nvPicPr>
          <p:cNvPr id="5" name="Content Placeholder 4" descr="WhatsApp Image 2023-10-31 at 7.22.27 AM (1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8395" y="1825625"/>
            <a:ext cx="2059940" cy="4351655"/>
          </a:xfrm>
          <a:prstGeom prst="rect">
            <a:avLst/>
          </a:prstGeom>
        </p:spPr>
      </p:pic>
      <p:pic>
        <p:nvPicPr>
          <p:cNvPr id="7" name="Content Placeholder 6" descr="WhatsApp Image 2023-10-31 at 7.22.28 AM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9035" y="1691005"/>
            <a:ext cx="2059940" cy="4351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656AB-DF50-A653-F39E-6911889C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69" y="1511559"/>
            <a:ext cx="9144000" cy="5141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41849" y="179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4:SELECT FREE DOMAIN</a:t>
            </a:r>
          </a:p>
        </p:txBody>
      </p:sp>
      <p:pic>
        <p:nvPicPr>
          <p:cNvPr id="5" name="Content Placeholder 4" descr="WhatsApp Image 2023-10-31 at 7.22.28 AM (1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8395" y="1825625"/>
            <a:ext cx="2059940" cy="4351655"/>
          </a:xfrm>
          <a:prstGeom prst="rect">
            <a:avLst/>
          </a:prstGeom>
        </p:spPr>
      </p:pic>
      <p:pic>
        <p:nvPicPr>
          <p:cNvPr id="7" name="Content Placeholder 6" descr="WhatsApp Image 2023-10-31 at 7.22.28 AM (2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7935" y="1950085"/>
            <a:ext cx="2059940" cy="4351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631CA-CAD4-07E3-E165-6E32994CA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63690"/>
            <a:ext cx="9144000" cy="5238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3224" y="365125"/>
            <a:ext cx="10980576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Banner Semibold" pitchFamily="2" charset="0"/>
                <a:cs typeface="Times New Roman" panose="02020603050405020304" charset="0"/>
              </a:rPr>
              <a:t>STEP 5:WRITE THE CONTENT ABOUT YOUR TOPIC</a:t>
            </a:r>
          </a:p>
        </p:txBody>
      </p:sp>
      <p:pic>
        <p:nvPicPr>
          <p:cNvPr id="5" name="Content Placeholder 4" descr="WhatsApp Image 2023-10-31 at 7.22.29 AM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5590" y="1691005"/>
            <a:ext cx="2059940" cy="4351655"/>
          </a:xfrm>
          <a:prstGeom prst="rect">
            <a:avLst/>
          </a:prstGeom>
        </p:spPr>
      </p:pic>
      <p:pic>
        <p:nvPicPr>
          <p:cNvPr id="7" name="Content Placeholder 6" descr="WhatsApp Image 2023-10-31 at 7.22.29 AM (1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63135" y="1825625"/>
            <a:ext cx="2059940" cy="4351655"/>
          </a:xfrm>
          <a:prstGeom prst="rect">
            <a:avLst/>
          </a:prstGeom>
        </p:spPr>
      </p:pic>
      <p:pic>
        <p:nvPicPr>
          <p:cNvPr id="9" name="Picture 8" descr="WhatsApp Image 2023-10-31 at 7.22.30 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680" y="1960245"/>
            <a:ext cx="1995805" cy="4217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C5BEE-F9B5-5AE2-A0CE-B16DA05E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1502229"/>
            <a:ext cx="9280849" cy="48985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123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Sitka Banner Semibold</vt:lpstr>
      <vt:lpstr>Times New Roman</vt:lpstr>
      <vt:lpstr>Office Theme</vt:lpstr>
      <vt:lpstr>BLOG NAME:</vt:lpstr>
      <vt:lpstr>CATEGORY:</vt:lpstr>
      <vt:lpstr>  EMAIL:            photographerslub@gmail.com</vt:lpstr>
      <vt:lpstr>WORD PRESS BLOG URL:       https://photography2979.wordpress.com/2023/10/31/photography                                     </vt:lpstr>
      <vt:lpstr>STEP 1:OPEN WORDPRESS.COM IN CHROME </vt:lpstr>
      <vt:lpstr>STEP 2:LOG IN OR SIGN UP TO WORDPRESS</vt:lpstr>
      <vt:lpstr>STEP:3ENTER YOUR DOMAIN</vt:lpstr>
      <vt:lpstr>STEP 4:SELECT FREE DOMAIN</vt:lpstr>
      <vt:lpstr>STEP 5:WRITE THE CONTENT ABOUT YOUR TOPIC</vt:lpstr>
      <vt:lpstr>STEP 6:SELECT IMAGES FROM GALLERY</vt:lpstr>
      <vt:lpstr>STEP 7:INSERT IMAGE TO BLOG</vt:lpstr>
      <vt:lpstr>STEP 8:PUBLISH THE BLOG </vt:lpstr>
      <vt:lpstr>STEP 9:COPY THE LINK OF YOUR BLOG</vt:lpstr>
      <vt:lpstr>STEP 10:PASTE THE BLOG LINK IN SOCIAL MEDIA WITH A POST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NAME:</dc:title>
  <dc:creator>LOGESH SIDQ</dc:creator>
  <cp:lastModifiedBy>Visali Sundarrajan</cp:lastModifiedBy>
  <cp:revision>4</cp:revision>
  <dcterms:created xsi:type="dcterms:W3CDTF">2023-10-31T14:30:17Z</dcterms:created>
  <dcterms:modified xsi:type="dcterms:W3CDTF">2023-10-31T17:50:10Z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7C39D3589B5D4EE2B8EFAC9BA7B1CE8F_11</vt:lpwstr>
  </property>
  <property fmtid="{D5CDD505-2E9C-101B-9397-08002B2CF9AE}" pid="3" name="KSOProductBuildVer">
    <vt:lpwstr>1033-12.2.0.13266</vt:lpwstr>
  </property>
</Properties>
</file>